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6" r:id="rId4"/>
    <p:sldId id="257" r:id="rId5"/>
    <p:sldId id="262" r:id="rId6"/>
    <p:sldId id="258" r:id="rId7"/>
    <p:sldId id="261" r:id="rId8"/>
    <p:sldId id="259" r:id="rId9"/>
    <p:sldId id="263" r:id="rId10"/>
    <p:sldId id="264" r:id="rId11"/>
    <p:sldId id="265" r:id="rId12"/>
    <p:sldId id="266" r:id="rId13"/>
    <p:sldId id="267" r:id="rId14"/>
    <p:sldId id="26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F3AB3-0718-4624-B441-E567A8F0AB56}" type="doc">
      <dgm:prSet loTypeId="urn:microsoft.com/office/officeart/2005/8/layout/target3" loCatId="relationship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cs-CZ"/>
        </a:p>
      </dgm:t>
    </dgm:pt>
    <dgm:pt modelId="{B651F6E3-6281-48DB-9319-2AEAFDAE7572}">
      <dgm:prSet custT="1"/>
      <dgm:spPr/>
      <dgm:t>
        <a:bodyPr/>
        <a:lstStyle/>
        <a:p>
          <a:pPr algn="l" rtl="0"/>
          <a:r>
            <a:rPr lang="cs-CZ" sz="2000" dirty="0" smtClean="0"/>
            <a:t>NÁZEV</a:t>
          </a:r>
          <a:r>
            <a:rPr lang="cs-CZ" sz="2000" smtClean="0"/>
            <a:t>:</a:t>
          </a:r>
          <a:r>
            <a:rPr lang="cs-CZ" sz="2000" baseline="0" smtClean="0"/>
            <a:t> VY_32_INOVACE_05_Vznik </a:t>
          </a:r>
          <a:r>
            <a:rPr lang="cs-CZ" sz="2000" baseline="0" dirty="0" smtClean="0"/>
            <a:t>ČSR, T. G. Masaryk</a:t>
          </a:r>
          <a:endParaRPr lang="cs-CZ" sz="2000" dirty="0"/>
        </a:p>
      </dgm:t>
    </dgm:pt>
    <dgm:pt modelId="{A571E265-742E-411A-ABCF-E39FDBC7528A}" type="parTrans" cxnId="{7BC66EC3-EBD6-4F3A-99ED-9D25F66FFA51}">
      <dgm:prSet/>
      <dgm:spPr/>
      <dgm:t>
        <a:bodyPr/>
        <a:lstStyle/>
        <a:p>
          <a:endParaRPr lang="cs-CZ"/>
        </a:p>
      </dgm:t>
    </dgm:pt>
    <dgm:pt modelId="{E33260FE-399D-481C-B2D6-3B35DD16DC84}" type="sibTrans" cxnId="{7BC66EC3-EBD6-4F3A-99ED-9D25F66FFA51}">
      <dgm:prSet/>
      <dgm:spPr/>
      <dgm:t>
        <a:bodyPr/>
        <a:lstStyle/>
        <a:p>
          <a:endParaRPr lang="cs-CZ"/>
        </a:p>
      </dgm:t>
    </dgm:pt>
    <dgm:pt modelId="{D1D4F407-5343-4D3F-B5B9-D407B03CAEB4}">
      <dgm:prSet custT="1"/>
      <dgm:spPr/>
      <dgm:t>
        <a:bodyPr/>
        <a:lstStyle/>
        <a:p>
          <a:pPr algn="l" rtl="0"/>
          <a:r>
            <a:rPr lang="cs-CZ" sz="2000" dirty="0" smtClean="0"/>
            <a:t>NÁZEV ŠKOLY:  Základní škola Hnátnice, okres Ústí nad Orlicí</a:t>
          </a:r>
          <a:endParaRPr lang="cs-CZ" sz="2000" dirty="0"/>
        </a:p>
      </dgm:t>
    </dgm:pt>
    <dgm:pt modelId="{FB3E2B41-81AD-4068-9354-4B764E7CC2F7}" type="parTrans" cxnId="{14367CC6-B9B1-40CF-BBB3-C17F79391DAE}">
      <dgm:prSet/>
      <dgm:spPr/>
      <dgm:t>
        <a:bodyPr/>
        <a:lstStyle/>
        <a:p>
          <a:endParaRPr lang="cs-CZ"/>
        </a:p>
      </dgm:t>
    </dgm:pt>
    <dgm:pt modelId="{878E4EBE-18EA-43B6-B589-1210E1E4CF6A}" type="sibTrans" cxnId="{14367CC6-B9B1-40CF-BBB3-C17F79391DAE}">
      <dgm:prSet/>
      <dgm:spPr/>
      <dgm:t>
        <a:bodyPr/>
        <a:lstStyle/>
        <a:p>
          <a:endParaRPr lang="cs-CZ"/>
        </a:p>
      </dgm:t>
    </dgm:pt>
    <dgm:pt modelId="{D1B46980-6531-4606-95E6-44980827E919}">
      <dgm:prSet custT="1"/>
      <dgm:spPr/>
      <dgm:t>
        <a:bodyPr/>
        <a:lstStyle/>
        <a:p>
          <a:pPr algn="l" rtl="0"/>
          <a:r>
            <a:rPr lang="cs-CZ" sz="2000" dirty="0" smtClean="0"/>
            <a:t>AUTOR: Petra Koutná</a:t>
          </a:r>
          <a:endParaRPr lang="cs-CZ" sz="2000" dirty="0"/>
        </a:p>
      </dgm:t>
    </dgm:pt>
    <dgm:pt modelId="{4F7B2CF5-A270-4D61-A510-1C1C5A4DCD3B}" type="parTrans" cxnId="{AB906E97-3CD9-4E05-91AE-864F8E394536}">
      <dgm:prSet/>
      <dgm:spPr/>
      <dgm:t>
        <a:bodyPr/>
        <a:lstStyle/>
        <a:p>
          <a:endParaRPr lang="cs-CZ"/>
        </a:p>
      </dgm:t>
    </dgm:pt>
    <dgm:pt modelId="{CFF69701-2866-4EF5-BFB5-F3F9B72EB817}" type="sibTrans" cxnId="{AB906E97-3CD9-4E05-91AE-864F8E394536}">
      <dgm:prSet/>
      <dgm:spPr/>
      <dgm:t>
        <a:bodyPr/>
        <a:lstStyle/>
        <a:p>
          <a:endParaRPr lang="cs-CZ"/>
        </a:p>
      </dgm:t>
    </dgm:pt>
    <dgm:pt modelId="{D8197B8C-B260-4A16-BDF4-0947B075E274}">
      <dgm:prSet custT="1"/>
      <dgm:spPr/>
      <dgm:t>
        <a:bodyPr/>
        <a:lstStyle/>
        <a:p>
          <a:pPr algn="l" rtl="0"/>
          <a:r>
            <a:rPr lang="cs-CZ" sz="2000" dirty="0" smtClean="0"/>
            <a:t>TÉMA SADY: Vlastivěda pro 4. a 5. </a:t>
          </a:r>
          <a:r>
            <a:rPr lang="cs-CZ" sz="2000" smtClean="0"/>
            <a:t>ročník</a:t>
          </a:r>
          <a:endParaRPr lang="cs-CZ" sz="2000" dirty="0"/>
        </a:p>
      </dgm:t>
    </dgm:pt>
    <dgm:pt modelId="{51C5993D-B262-45E6-B66E-76BC9D6D883D}" type="parTrans" cxnId="{EDF6FE6B-9DBE-4D7B-B8FD-7098875B4EED}">
      <dgm:prSet/>
      <dgm:spPr/>
      <dgm:t>
        <a:bodyPr/>
        <a:lstStyle/>
        <a:p>
          <a:endParaRPr lang="cs-CZ"/>
        </a:p>
      </dgm:t>
    </dgm:pt>
    <dgm:pt modelId="{1AEC7F05-E0FE-459C-BD47-224AC9D7BEE4}" type="sibTrans" cxnId="{EDF6FE6B-9DBE-4D7B-B8FD-7098875B4EED}">
      <dgm:prSet/>
      <dgm:spPr/>
      <dgm:t>
        <a:bodyPr/>
        <a:lstStyle/>
        <a:p>
          <a:endParaRPr lang="cs-CZ"/>
        </a:p>
      </dgm:t>
    </dgm:pt>
    <dgm:pt modelId="{4C35D32F-0EAB-4CD7-82EE-45574DC2A586}">
      <dgm:prSet custT="1"/>
      <dgm:spPr/>
      <dgm:t>
        <a:bodyPr/>
        <a:lstStyle/>
        <a:p>
          <a:pPr algn="l" rtl="0"/>
          <a:r>
            <a:rPr lang="cs-CZ" sz="2000" dirty="0" smtClean="0"/>
            <a:t>ČÍSLO PROJEKTU:   CZ.1.07/1.4.00/21.1871</a:t>
          </a:r>
          <a:endParaRPr lang="cs-CZ" sz="2000" dirty="0"/>
        </a:p>
      </dgm:t>
    </dgm:pt>
    <dgm:pt modelId="{A15F02C0-547C-48B3-9D05-E7F145EBF3C4}" type="parTrans" cxnId="{2221FB34-310D-4638-ACAE-9ACC709E4926}">
      <dgm:prSet/>
      <dgm:spPr/>
      <dgm:t>
        <a:bodyPr/>
        <a:lstStyle/>
        <a:p>
          <a:endParaRPr lang="cs-CZ"/>
        </a:p>
      </dgm:t>
    </dgm:pt>
    <dgm:pt modelId="{8C5711BF-38F0-4590-B6BC-B3119A33CA2E}" type="sibTrans" cxnId="{2221FB34-310D-4638-ACAE-9ACC709E4926}">
      <dgm:prSet/>
      <dgm:spPr/>
      <dgm:t>
        <a:bodyPr/>
        <a:lstStyle/>
        <a:p>
          <a:endParaRPr lang="cs-CZ"/>
        </a:p>
      </dgm:t>
    </dgm:pt>
    <dgm:pt modelId="{4865AC3F-78E2-43BA-A56B-7C465B8FCF11}">
      <dgm:prSet custT="1"/>
      <dgm:spPr/>
      <dgm:t>
        <a:bodyPr/>
        <a:lstStyle/>
        <a:p>
          <a:pPr algn="l"/>
          <a:r>
            <a:rPr lang="cs-CZ" sz="2000" dirty="0" smtClean="0"/>
            <a:t>DATUM: 4.6.2011</a:t>
          </a:r>
          <a:endParaRPr lang="cs-CZ" sz="2000" dirty="0"/>
        </a:p>
      </dgm:t>
    </dgm:pt>
    <dgm:pt modelId="{D9035F3F-40E4-44D2-BDEC-8BFACF13ACB4}" type="parTrans" cxnId="{806DB313-5FE6-4929-A678-3696BD1EC39C}">
      <dgm:prSet/>
      <dgm:spPr/>
      <dgm:t>
        <a:bodyPr/>
        <a:lstStyle/>
        <a:p>
          <a:endParaRPr lang="cs-CZ"/>
        </a:p>
      </dgm:t>
    </dgm:pt>
    <dgm:pt modelId="{AC1B04CB-5FFB-4765-BAA6-3C73B9929367}" type="sibTrans" cxnId="{806DB313-5FE6-4929-A678-3696BD1EC39C}">
      <dgm:prSet/>
      <dgm:spPr/>
      <dgm:t>
        <a:bodyPr/>
        <a:lstStyle/>
        <a:p>
          <a:endParaRPr lang="cs-CZ"/>
        </a:p>
      </dgm:t>
    </dgm:pt>
    <dgm:pt modelId="{D05761FA-3C71-4DD0-9183-7C99EBE53F4B}">
      <dgm:prSet custT="1"/>
      <dgm:spPr/>
      <dgm:t>
        <a:bodyPr/>
        <a:lstStyle/>
        <a:p>
          <a:endParaRPr lang="cs-CZ" sz="2000" dirty="0" smtClean="0"/>
        </a:p>
      </dgm:t>
    </dgm:pt>
    <dgm:pt modelId="{AA976F31-B6C2-4F44-AD16-210581F8F750}" type="parTrans" cxnId="{3DD2F2A8-BCEF-4848-BF56-5E4CA7EBE4B6}">
      <dgm:prSet/>
      <dgm:spPr/>
      <dgm:t>
        <a:bodyPr/>
        <a:lstStyle/>
        <a:p>
          <a:endParaRPr lang="cs-CZ"/>
        </a:p>
      </dgm:t>
    </dgm:pt>
    <dgm:pt modelId="{DDDC18D6-5FB0-4A25-8B72-BE62E0EE92EA}" type="sibTrans" cxnId="{3DD2F2A8-BCEF-4848-BF56-5E4CA7EBE4B6}">
      <dgm:prSet/>
      <dgm:spPr/>
      <dgm:t>
        <a:bodyPr/>
        <a:lstStyle/>
        <a:p>
          <a:endParaRPr lang="cs-CZ"/>
        </a:p>
      </dgm:t>
    </dgm:pt>
    <dgm:pt modelId="{333A1088-737F-45CB-B68E-254E46348037}" type="pres">
      <dgm:prSet presAssocID="{757F3AB3-0718-4624-B441-E567A8F0AB5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5ABB229-8D3B-4694-996A-96F23CF14429}" type="pres">
      <dgm:prSet presAssocID="{D1D4F407-5343-4D3F-B5B9-D407B03CAEB4}" presName="circle1" presStyleLbl="node1" presStyleIdx="0" presStyleCnt="7"/>
      <dgm:spPr/>
      <dgm:t>
        <a:bodyPr/>
        <a:lstStyle/>
        <a:p>
          <a:endParaRPr lang="cs-CZ"/>
        </a:p>
      </dgm:t>
    </dgm:pt>
    <dgm:pt modelId="{F41139FD-01EE-4571-8B17-4FB00FC51163}" type="pres">
      <dgm:prSet presAssocID="{D1D4F407-5343-4D3F-B5B9-D407B03CAEB4}" presName="space" presStyleCnt="0"/>
      <dgm:spPr/>
      <dgm:t>
        <a:bodyPr/>
        <a:lstStyle/>
        <a:p>
          <a:endParaRPr lang="cs-CZ"/>
        </a:p>
      </dgm:t>
    </dgm:pt>
    <dgm:pt modelId="{D005CE8C-CC26-4C3E-AC11-E15060ECD759}" type="pres">
      <dgm:prSet presAssocID="{D1D4F407-5343-4D3F-B5B9-D407B03CAEB4}" presName="rect1" presStyleLbl="alignAcc1" presStyleIdx="0" presStyleCnt="7" custLinFactNeighborX="-244" custLinFactNeighborY="165"/>
      <dgm:spPr/>
      <dgm:t>
        <a:bodyPr/>
        <a:lstStyle/>
        <a:p>
          <a:endParaRPr lang="cs-CZ"/>
        </a:p>
      </dgm:t>
    </dgm:pt>
    <dgm:pt modelId="{E2699407-A48D-4333-A645-7FA48F1FE3B7}" type="pres">
      <dgm:prSet presAssocID="{4865AC3F-78E2-43BA-A56B-7C465B8FCF11}" presName="vertSpace2" presStyleLbl="node1" presStyleIdx="0" presStyleCnt="7"/>
      <dgm:spPr/>
      <dgm:t>
        <a:bodyPr/>
        <a:lstStyle/>
        <a:p>
          <a:endParaRPr lang="cs-CZ"/>
        </a:p>
      </dgm:t>
    </dgm:pt>
    <dgm:pt modelId="{D5EA2712-68D0-4098-BDE6-B295C6AB6119}" type="pres">
      <dgm:prSet presAssocID="{4865AC3F-78E2-43BA-A56B-7C465B8FCF11}" presName="circle2" presStyleLbl="node1" presStyleIdx="1" presStyleCnt="7"/>
      <dgm:spPr/>
      <dgm:t>
        <a:bodyPr/>
        <a:lstStyle/>
        <a:p>
          <a:endParaRPr lang="cs-CZ"/>
        </a:p>
      </dgm:t>
    </dgm:pt>
    <dgm:pt modelId="{54F8D70D-FB57-4298-A600-D8F61B2A354A}" type="pres">
      <dgm:prSet presAssocID="{4865AC3F-78E2-43BA-A56B-7C465B8FCF11}" presName="rect2" presStyleLbl="alignAcc1" presStyleIdx="1" presStyleCnt="7"/>
      <dgm:spPr/>
      <dgm:t>
        <a:bodyPr/>
        <a:lstStyle/>
        <a:p>
          <a:endParaRPr lang="cs-CZ"/>
        </a:p>
      </dgm:t>
    </dgm:pt>
    <dgm:pt modelId="{C616B022-AA0C-4D3B-BDBF-093D86622E86}" type="pres">
      <dgm:prSet presAssocID="{D1B46980-6531-4606-95E6-44980827E919}" presName="vertSpace3" presStyleLbl="node1" presStyleIdx="1" presStyleCnt="7"/>
      <dgm:spPr/>
      <dgm:t>
        <a:bodyPr/>
        <a:lstStyle/>
        <a:p>
          <a:endParaRPr lang="cs-CZ"/>
        </a:p>
      </dgm:t>
    </dgm:pt>
    <dgm:pt modelId="{69684AB7-5B8D-45A5-BC2F-6AF80EB883EF}" type="pres">
      <dgm:prSet presAssocID="{D1B46980-6531-4606-95E6-44980827E919}" presName="circle3" presStyleLbl="node1" presStyleIdx="2" presStyleCnt="7" custLinFactNeighborX="-715" custLinFactNeighborY="-953"/>
      <dgm:spPr/>
      <dgm:t>
        <a:bodyPr/>
        <a:lstStyle/>
        <a:p>
          <a:endParaRPr lang="cs-CZ"/>
        </a:p>
      </dgm:t>
    </dgm:pt>
    <dgm:pt modelId="{004736B2-18D3-4D6D-AA18-DF3F81E9E312}" type="pres">
      <dgm:prSet presAssocID="{D1B46980-6531-4606-95E6-44980827E919}" presName="rect3" presStyleLbl="alignAcc1" presStyleIdx="2" presStyleCnt="7"/>
      <dgm:spPr/>
      <dgm:t>
        <a:bodyPr/>
        <a:lstStyle/>
        <a:p>
          <a:endParaRPr lang="cs-CZ"/>
        </a:p>
      </dgm:t>
    </dgm:pt>
    <dgm:pt modelId="{9CCAD005-8609-4003-9C1F-3AFC293FB9F9}" type="pres">
      <dgm:prSet presAssocID="{B651F6E3-6281-48DB-9319-2AEAFDAE7572}" presName="vertSpace4" presStyleLbl="node1" presStyleIdx="2" presStyleCnt="7"/>
      <dgm:spPr/>
      <dgm:t>
        <a:bodyPr/>
        <a:lstStyle/>
        <a:p>
          <a:endParaRPr lang="cs-CZ"/>
        </a:p>
      </dgm:t>
    </dgm:pt>
    <dgm:pt modelId="{0C4087F0-2DA9-4805-A823-C8C5404FEF67}" type="pres">
      <dgm:prSet presAssocID="{B651F6E3-6281-48DB-9319-2AEAFDAE7572}" presName="circle4" presStyleLbl="node1" presStyleIdx="3" presStyleCnt="7"/>
      <dgm:spPr/>
      <dgm:t>
        <a:bodyPr/>
        <a:lstStyle/>
        <a:p>
          <a:endParaRPr lang="cs-CZ"/>
        </a:p>
      </dgm:t>
    </dgm:pt>
    <dgm:pt modelId="{7145B55B-1B24-4B93-A1D4-B8021E4AC78C}" type="pres">
      <dgm:prSet presAssocID="{B651F6E3-6281-48DB-9319-2AEAFDAE7572}" presName="rect4" presStyleLbl="alignAcc1" presStyleIdx="3" presStyleCnt="7"/>
      <dgm:spPr/>
      <dgm:t>
        <a:bodyPr/>
        <a:lstStyle/>
        <a:p>
          <a:endParaRPr lang="cs-CZ"/>
        </a:p>
      </dgm:t>
    </dgm:pt>
    <dgm:pt modelId="{6919BCDB-3A39-4371-A415-42187620F612}" type="pres">
      <dgm:prSet presAssocID="{D8197B8C-B260-4A16-BDF4-0947B075E274}" presName="vertSpace5" presStyleLbl="node1" presStyleIdx="3" presStyleCnt="7"/>
      <dgm:spPr/>
      <dgm:t>
        <a:bodyPr/>
        <a:lstStyle/>
        <a:p>
          <a:endParaRPr lang="cs-CZ"/>
        </a:p>
      </dgm:t>
    </dgm:pt>
    <dgm:pt modelId="{19974A4C-782A-40F8-BDC1-A903A52CB5DC}" type="pres">
      <dgm:prSet presAssocID="{D8197B8C-B260-4A16-BDF4-0947B075E274}" presName="circle5" presStyleLbl="node1" presStyleIdx="4" presStyleCnt="7"/>
      <dgm:spPr/>
      <dgm:t>
        <a:bodyPr/>
        <a:lstStyle/>
        <a:p>
          <a:endParaRPr lang="cs-CZ"/>
        </a:p>
      </dgm:t>
    </dgm:pt>
    <dgm:pt modelId="{0F7944D4-5DCA-4B9E-A896-D52854246E44}" type="pres">
      <dgm:prSet presAssocID="{D8197B8C-B260-4A16-BDF4-0947B075E274}" presName="rect5" presStyleLbl="alignAcc1" presStyleIdx="4" presStyleCnt="7"/>
      <dgm:spPr/>
      <dgm:t>
        <a:bodyPr/>
        <a:lstStyle/>
        <a:p>
          <a:endParaRPr lang="cs-CZ"/>
        </a:p>
      </dgm:t>
    </dgm:pt>
    <dgm:pt modelId="{DFC55A8B-2DFD-41AE-A307-96A1D2E66396}" type="pres">
      <dgm:prSet presAssocID="{4C35D32F-0EAB-4CD7-82EE-45574DC2A586}" presName="vertSpace6" presStyleLbl="node1" presStyleIdx="4" presStyleCnt="7"/>
      <dgm:spPr/>
      <dgm:t>
        <a:bodyPr/>
        <a:lstStyle/>
        <a:p>
          <a:endParaRPr lang="cs-CZ"/>
        </a:p>
      </dgm:t>
    </dgm:pt>
    <dgm:pt modelId="{EB210E99-FECE-49F2-86FD-20F903E541DE}" type="pres">
      <dgm:prSet presAssocID="{4C35D32F-0EAB-4CD7-82EE-45574DC2A586}" presName="circle6" presStyleLbl="node1" presStyleIdx="5" presStyleCnt="7"/>
      <dgm:spPr/>
      <dgm:t>
        <a:bodyPr/>
        <a:lstStyle/>
        <a:p>
          <a:endParaRPr lang="cs-CZ"/>
        </a:p>
      </dgm:t>
    </dgm:pt>
    <dgm:pt modelId="{2463512F-938D-4E07-9D5C-7B2E99ABD39E}" type="pres">
      <dgm:prSet presAssocID="{4C35D32F-0EAB-4CD7-82EE-45574DC2A586}" presName="rect6" presStyleLbl="alignAcc1" presStyleIdx="5" presStyleCnt="7"/>
      <dgm:spPr/>
      <dgm:t>
        <a:bodyPr/>
        <a:lstStyle/>
        <a:p>
          <a:endParaRPr lang="cs-CZ"/>
        </a:p>
      </dgm:t>
    </dgm:pt>
    <dgm:pt modelId="{59FE3E3B-A92F-4A98-9A20-76394874AFA6}" type="pres">
      <dgm:prSet presAssocID="{D05761FA-3C71-4DD0-9183-7C99EBE53F4B}" presName="vertSpace7" presStyleLbl="node1" presStyleIdx="5" presStyleCnt="7"/>
      <dgm:spPr/>
      <dgm:t>
        <a:bodyPr/>
        <a:lstStyle/>
        <a:p>
          <a:endParaRPr lang="cs-CZ"/>
        </a:p>
      </dgm:t>
    </dgm:pt>
    <dgm:pt modelId="{8EB502EF-CA4F-4140-AFB6-D26D41E73615}" type="pres">
      <dgm:prSet presAssocID="{D05761FA-3C71-4DD0-9183-7C99EBE53F4B}" presName="circle7" presStyleLbl="node1" presStyleIdx="6" presStyleCnt="7"/>
      <dgm:spPr/>
      <dgm:t>
        <a:bodyPr/>
        <a:lstStyle/>
        <a:p>
          <a:endParaRPr lang="cs-CZ"/>
        </a:p>
      </dgm:t>
    </dgm:pt>
    <dgm:pt modelId="{6204D4B4-078C-4ACF-B823-77A728483A32}" type="pres">
      <dgm:prSet presAssocID="{D05761FA-3C71-4DD0-9183-7C99EBE53F4B}" presName="rect7" presStyleLbl="alignAcc1" presStyleIdx="6" presStyleCnt="7"/>
      <dgm:spPr/>
      <dgm:t>
        <a:bodyPr/>
        <a:lstStyle/>
        <a:p>
          <a:endParaRPr lang="cs-CZ"/>
        </a:p>
      </dgm:t>
    </dgm:pt>
    <dgm:pt modelId="{AED2198E-93D5-4001-81B4-73124B309672}" type="pres">
      <dgm:prSet presAssocID="{D1D4F407-5343-4D3F-B5B9-D407B03CAEB4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425D1D-3DF2-408E-A4F8-250CA94A450A}" type="pres">
      <dgm:prSet presAssocID="{4865AC3F-78E2-43BA-A56B-7C465B8FCF11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DFEC33-8C2A-49C6-B23B-FA3577B1DCE9}" type="pres">
      <dgm:prSet presAssocID="{D1B46980-6531-4606-95E6-44980827E919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A198DD-41D2-4313-8B5B-1CF1BCF383FB}" type="pres">
      <dgm:prSet presAssocID="{B651F6E3-6281-48DB-9319-2AEAFDAE7572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0D1B75-263C-4468-B985-565C95B9422B}" type="pres">
      <dgm:prSet presAssocID="{D8197B8C-B260-4A16-BDF4-0947B075E274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2C1AC3-4F1B-47BC-9A88-D00EAE61D85A}" type="pres">
      <dgm:prSet presAssocID="{4C35D32F-0EAB-4CD7-82EE-45574DC2A586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526C68-77CF-4757-B0E2-EC80EC09B19D}" type="pres">
      <dgm:prSet presAssocID="{D05761FA-3C71-4DD0-9183-7C99EBE53F4B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567EEA7-B5DB-4765-B95D-10B110614D84}" type="presOf" srcId="{4C35D32F-0EAB-4CD7-82EE-45574DC2A586}" destId="{A02C1AC3-4F1B-47BC-9A88-D00EAE61D85A}" srcOrd="1" destOrd="0" presId="urn:microsoft.com/office/officeart/2005/8/layout/target3"/>
    <dgm:cxn modelId="{77A1AAE6-655A-49EF-83CC-E99A821BC700}" type="presOf" srcId="{4C35D32F-0EAB-4CD7-82EE-45574DC2A586}" destId="{2463512F-938D-4E07-9D5C-7B2E99ABD39E}" srcOrd="0" destOrd="0" presId="urn:microsoft.com/office/officeart/2005/8/layout/target3"/>
    <dgm:cxn modelId="{7BC66EC3-EBD6-4F3A-99ED-9D25F66FFA51}" srcId="{757F3AB3-0718-4624-B441-E567A8F0AB56}" destId="{B651F6E3-6281-48DB-9319-2AEAFDAE7572}" srcOrd="3" destOrd="0" parTransId="{A571E265-742E-411A-ABCF-E39FDBC7528A}" sibTransId="{E33260FE-399D-481C-B2D6-3B35DD16DC84}"/>
    <dgm:cxn modelId="{DFD03553-C467-4F28-B90A-8CA5A74D77A2}" type="presOf" srcId="{D1D4F407-5343-4D3F-B5B9-D407B03CAEB4}" destId="{AED2198E-93D5-4001-81B4-73124B309672}" srcOrd="1" destOrd="0" presId="urn:microsoft.com/office/officeart/2005/8/layout/target3"/>
    <dgm:cxn modelId="{29A51F92-B383-4769-9884-AAB19429DD7D}" type="presOf" srcId="{B651F6E3-6281-48DB-9319-2AEAFDAE7572}" destId="{7145B55B-1B24-4B93-A1D4-B8021E4AC78C}" srcOrd="0" destOrd="0" presId="urn:microsoft.com/office/officeart/2005/8/layout/target3"/>
    <dgm:cxn modelId="{EDF6FE6B-9DBE-4D7B-B8FD-7098875B4EED}" srcId="{757F3AB3-0718-4624-B441-E567A8F0AB56}" destId="{D8197B8C-B260-4A16-BDF4-0947B075E274}" srcOrd="4" destOrd="0" parTransId="{51C5993D-B262-45E6-B66E-76BC9D6D883D}" sibTransId="{1AEC7F05-E0FE-459C-BD47-224AC9D7BEE4}"/>
    <dgm:cxn modelId="{C330E633-A6EB-45BF-8DC2-67A0CB4C62E5}" type="presOf" srcId="{D1B46980-6531-4606-95E6-44980827E919}" destId="{004736B2-18D3-4D6D-AA18-DF3F81E9E312}" srcOrd="0" destOrd="0" presId="urn:microsoft.com/office/officeart/2005/8/layout/target3"/>
    <dgm:cxn modelId="{FF56235A-2C31-4898-8DF9-06CEA5B45E65}" type="presOf" srcId="{4865AC3F-78E2-43BA-A56B-7C465B8FCF11}" destId="{54F8D70D-FB57-4298-A600-D8F61B2A354A}" srcOrd="0" destOrd="0" presId="urn:microsoft.com/office/officeart/2005/8/layout/target3"/>
    <dgm:cxn modelId="{850820DB-A330-48F8-9213-D207B9421254}" type="presOf" srcId="{D05761FA-3C71-4DD0-9183-7C99EBE53F4B}" destId="{6204D4B4-078C-4ACF-B823-77A728483A32}" srcOrd="0" destOrd="0" presId="urn:microsoft.com/office/officeart/2005/8/layout/target3"/>
    <dgm:cxn modelId="{14367CC6-B9B1-40CF-BBB3-C17F79391DAE}" srcId="{757F3AB3-0718-4624-B441-E567A8F0AB56}" destId="{D1D4F407-5343-4D3F-B5B9-D407B03CAEB4}" srcOrd="0" destOrd="0" parTransId="{FB3E2B41-81AD-4068-9354-4B764E7CC2F7}" sibTransId="{878E4EBE-18EA-43B6-B589-1210E1E4CF6A}"/>
    <dgm:cxn modelId="{AB906E97-3CD9-4E05-91AE-864F8E394536}" srcId="{757F3AB3-0718-4624-B441-E567A8F0AB56}" destId="{D1B46980-6531-4606-95E6-44980827E919}" srcOrd="2" destOrd="0" parTransId="{4F7B2CF5-A270-4D61-A510-1C1C5A4DCD3B}" sibTransId="{CFF69701-2866-4EF5-BFB5-F3F9B72EB817}"/>
    <dgm:cxn modelId="{1EABB8F0-849B-4819-A258-9681F215AFF9}" type="presOf" srcId="{B651F6E3-6281-48DB-9319-2AEAFDAE7572}" destId="{70A198DD-41D2-4313-8B5B-1CF1BCF383FB}" srcOrd="1" destOrd="0" presId="urn:microsoft.com/office/officeart/2005/8/layout/target3"/>
    <dgm:cxn modelId="{CCDE4DD1-5AB2-4A23-B42E-AD5563570B5E}" type="presOf" srcId="{757F3AB3-0718-4624-B441-E567A8F0AB56}" destId="{333A1088-737F-45CB-B68E-254E46348037}" srcOrd="0" destOrd="0" presId="urn:microsoft.com/office/officeart/2005/8/layout/target3"/>
    <dgm:cxn modelId="{BFFCE62F-4689-48CC-9496-20ED5139E91F}" type="presOf" srcId="{4865AC3F-78E2-43BA-A56B-7C465B8FCF11}" destId="{FC425D1D-3DF2-408E-A4F8-250CA94A450A}" srcOrd="1" destOrd="0" presId="urn:microsoft.com/office/officeart/2005/8/layout/target3"/>
    <dgm:cxn modelId="{3DD2F2A8-BCEF-4848-BF56-5E4CA7EBE4B6}" srcId="{757F3AB3-0718-4624-B441-E567A8F0AB56}" destId="{D05761FA-3C71-4DD0-9183-7C99EBE53F4B}" srcOrd="6" destOrd="0" parTransId="{AA976F31-B6C2-4F44-AD16-210581F8F750}" sibTransId="{DDDC18D6-5FB0-4A25-8B72-BE62E0EE92EA}"/>
    <dgm:cxn modelId="{4E4AAD91-E835-46D3-8507-29E21A2E408C}" type="presOf" srcId="{D8197B8C-B260-4A16-BDF4-0947B075E274}" destId="{0F7944D4-5DCA-4B9E-A896-D52854246E44}" srcOrd="0" destOrd="0" presId="urn:microsoft.com/office/officeart/2005/8/layout/target3"/>
    <dgm:cxn modelId="{02DBDB99-65D4-4717-9F03-157186634900}" type="presOf" srcId="{D1D4F407-5343-4D3F-B5B9-D407B03CAEB4}" destId="{D005CE8C-CC26-4C3E-AC11-E15060ECD759}" srcOrd="0" destOrd="0" presId="urn:microsoft.com/office/officeart/2005/8/layout/target3"/>
    <dgm:cxn modelId="{E5808FB8-379F-4D1B-B462-5C710B524F78}" type="presOf" srcId="{D8197B8C-B260-4A16-BDF4-0947B075E274}" destId="{5C0D1B75-263C-4468-B985-565C95B9422B}" srcOrd="1" destOrd="0" presId="urn:microsoft.com/office/officeart/2005/8/layout/target3"/>
    <dgm:cxn modelId="{806DB313-5FE6-4929-A678-3696BD1EC39C}" srcId="{757F3AB3-0718-4624-B441-E567A8F0AB56}" destId="{4865AC3F-78E2-43BA-A56B-7C465B8FCF11}" srcOrd="1" destOrd="0" parTransId="{D9035F3F-40E4-44D2-BDEC-8BFACF13ACB4}" sibTransId="{AC1B04CB-5FFB-4765-BAA6-3C73B9929367}"/>
    <dgm:cxn modelId="{F9DFB449-A166-4661-888E-935FAA5A21F8}" type="presOf" srcId="{D1B46980-6531-4606-95E6-44980827E919}" destId="{2CDFEC33-8C2A-49C6-B23B-FA3577B1DCE9}" srcOrd="1" destOrd="0" presId="urn:microsoft.com/office/officeart/2005/8/layout/target3"/>
    <dgm:cxn modelId="{8E8406C0-91F1-456F-B1E6-91243899C2CC}" type="presOf" srcId="{D05761FA-3C71-4DD0-9183-7C99EBE53F4B}" destId="{23526C68-77CF-4757-B0E2-EC80EC09B19D}" srcOrd="1" destOrd="0" presId="urn:microsoft.com/office/officeart/2005/8/layout/target3"/>
    <dgm:cxn modelId="{2221FB34-310D-4638-ACAE-9ACC709E4926}" srcId="{757F3AB3-0718-4624-B441-E567A8F0AB56}" destId="{4C35D32F-0EAB-4CD7-82EE-45574DC2A586}" srcOrd="5" destOrd="0" parTransId="{A15F02C0-547C-48B3-9D05-E7F145EBF3C4}" sibTransId="{8C5711BF-38F0-4590-B6BC-B3119A33CA2E}"/>
    <dgm:cxn modelId="{296763CA-2008-4B26-B370-B5724AE6A3ED}" type="presParOf" srcId="{333A1088-737F-45CB-B68E-254E46348037}" destId="{F5ABB229-8D3B-4694-996A-96F23CF14429}" srcOrd="0" destOrd="0" presId="urn:microsoft.com/office/officeart/2005/8/layout/target3"/>
    <dgm:cxn modelId="{14555E00-83C5-4D46-87EB-593ADE486A7A}" type="presParOf" srcId="{333A1088-737F-45CB-B68E-254E46348037}" destId="{F41139FD-01EE-4571-8B17-4FB00FC51163}" srcOrd="1" destOrd="0" presId="urn:microsoft.com/office/officeart/2005/8/layout/target3"/>
    <dgm:cxn modelId="{9DE5B52E-FA16-4017-90FB-44A7AB3E7AB1}" type="presParOf" srcId="{333A1088-737F-45CB-B68E-254E46348037}" destId="{D005CE8C-CC26-4C3E-AC11-E15060ECD759}" srcOrd="2" destOrd="0" presId="urn:microsoft.com/office/officeart/2005/8/layout/target3"/>
    <dgm:cxn modelId="{12DA8760-4116-4C27-B935-6D2C34D2419F}" type="presParOf" srcId="{333A1088-737F-45CB-B68E-254E46348037}" destId="{E2699407-A48D-4333-A645-7FA48F1FE3B7}" srcOrd="3" destOrd="0" presId="urn:microsoft.com/office/officeart/2005/8/layout/target3"/>
    <dgm:cxn modelId="{86192B48-5421-41D0-ADCA-17996EC4CEDC}" type="presParOf" srcId="{333A1088-737F-45CB-B68E-254E46348037}" destId="{D5EA2712-68D0-4098-BDE6-B295C6AB6119}" srcOrd="4" destOrd="0" presId="urn:microsoft.com/office/officeart/2005/8/layout/target3"/>
    <dgm:cxn modelId="{346D2C07-5B38-417C-9318-A0733E857082}" type="presParOf" srcId="{333A1088-737F-45CB-B68E-254E46348037}" destId="{54F8D70D-FB57-4298-A600-D8F61B2A354A}" srcOrd="5" destOrd="0" presId="urn:microsoft.com/office/officeart/2005/8/layout/target3"/>
    <dgm:cxn modelId="{077B00DB-2CE9-4258-ABEA-6A50F3CCAE1E}" type="presParOf" srcId="{333A1088-737F-45CB-B68E-254E46348037}" destId="{C616B022-AA0C-4D3B-BDBF-093D86622E86}" srcOrd="6" destOrd="0" presId="urn:microsoft.com/office/officeart/2005/8/layout/target3"/>
    <dgm:cxn modelId="{A38ABEFC-5ABB-457B-8256-853A6E751964}" type="presParOf" srcId="{333A1088-737F-45CB-B68E-254E46348037}" destId="{69684AB7-5B8D-45A5-BC2F-6AF80EB883EF}" srcOrd="7" destOrd="0" presId="urn:microsoft.com/office/officeart/2005/8/layout/target3"/>
    <dgm:cxn modelId="{686185F4-894C-4325-B1E8-C11BF2B6CC8F}" type="presParOf" srcId="{333A1088-737F-45CB-B68E-254E46348037}" destId="{004736B2-18D3-4D6D-AA18-DF3F81E9E312}" srcOrd="8" destOrd="0" presId="urn:microsoft.com/office/officeart/2005/8/layout/target3"/>
    <dgm:cxn modelId="{FBE36430-EEFF-4856-A0C1-D543556CDC0F}" type="presParOf" srcId="{333A1088-737F-45CB-B68E-254E46348037}" destId="{9CCAD005-8609-4003-9C1F-3AFC293FB9F9}" srcOrd="9" destOrd="0" presId="urn:microsoft.com/office/officeart/2005/8/layout/target3"/>
    <dgm:cxn modelId="{F64A6E5D-4269-4F23-85A6-38C3851EFB94}" type="presParOf" srcId="{333A1088-737F-45CB-B68E-254E46348037}" destId="{0C4087F0-2DA9-4805-A823-C8C5404FEF67}" srcOrd="10" destOrd="0" presId="urn:microsoft.com/office/officeart/2005/8/layout/target3"/>
    <dgm:cxn modelId="{B7DFBE93-8876-4414-907D-0E7B1BEEC0A2}" type="presParOf" srcId="{333A1088-737F-45CB-B68E-254E46348037}" destId="{7145B55B-1B24-4B93-A1D4-B8021E4AC78C}" srcOrd="11" destOrd="0" presId="urn:microsoft.com/office/officeart/2005/8/layout/target3"/>
    <dgm:cxn modelId="{8E02800D-3D21-4E5B-892C-FDBF9C58B8E1}" type="presParOf" srcId="{333A1088-737F-45CB-B68E-254E46348037}" destId="{6919BCDB-3A39-4371-A415-42187620F612}" srcOrd="12" destOrd="0" presId="urn:microsoft.com/office/officeart/2005/8/layout/target3"/>
    <dgm:cxn modelId="{7BDB57B8-F2C2-4327-A49E-07F20C9B15C9}" type="presParOf" srcId="{333A1088-737F-45CB-B68E-254E46348037}" destId="{19974A4C-782A-40F8-BDC1-A903A52CB5DC}" srcOrd="13" destOrd="0" presId="urn:microsoft.com/office/officeart/2005/8/layout/target3"/>
    <dgm:cxn modelId="{6B1571E2-E45D-49D6-9E99-701A36CB4157}" type="presParOf" srcId="{333A1088-737F-45CB-B68E-254E46348037}" destId="{0F7944D4-5DCA-4B9E-A896-D52854246E44}" srcOrd="14" destOrd="0" presId="urn:microsoft.com/office/officeart/2005/8/layout/target3"/>
    <dgm:cxn modelId="{0464296B-77AE-40F0-A2C6-DDFEDCF5C112}" type="presParOf" srcId="{333A1088-737F-45CB-B68E-254E46348037}" destId="{DFC55A8B-2DFD-41AE-A307-96A1D2E66396}" srcOrd="15" destOrd="0" presId="urn:microsoft.com/office/officeart/2005/8/layout/target3"/>
    <dgm:cxn modelId="{0E0FB22E-43D8-4E55-AA6B-5E576C63B1FE}" type="presParOf" srcId="{333A1088-737F-45CB-B68E-254E46348037}" destId="{EB210E99-FECE-49F2-86FD-20F903E541DE}" srcOrd="16" destOrd="0" presId="urn:microsoft.com/office/officeart/2005/8/layout/target3"/>
    <dgm:cxn modelId="{94AC8088-A7E0-4D9E-B750-FAF9C41404DC}" type="presParOf" srcId="{333A1088-737F-45CB-B68E-254E46348037}" destId="{2463512F-938D-4E07-9D5C-7B2E99ABD39E}" srcOrd="17" destOrd="0" presId="urn:microsoft.com/office/officeart/2005/8/layout/target3"/>
    <dgm:cxn modelId="{8388A971-8881-44FC-8151-A337505E0350}" type="presParOf" srcId="{333A1088-737F-45CB-B68E-254E46348037}" destId="{59FE3E3B-A92F-4A98-9A20-76394874AFA6}" srcOrd="18" destOrd="0" presId="urn:microsoft.com/office/officeart/2005/8/layout/target3"/>
    <dgm:cxn modelId="{D0AE707A-D971-4A9D-BE09-67C0FB632D0B}" type="presParOf" srcId="{333A1088-737F-45CB-B68E-254E46348037}" destId="{8EB502EF-CA4F-4140-AFB6-D26D41E73615}" srcOrd="19" destOrd="0" presId="urn:microsoft.com/office/officeart/2005/8/layout/target3"/>
    <dgm:cxn modelId="{5F9CE464-4B60-4002-92C6-B41C41F66911}" type="presParOf" srcId="{333A1088-737F-45CB-B68E-254E46348037}" destId="{6204D4B4-078C-4ACF-B823-77A728483A32}" srcOrd="20" destOrd="0" presId="urn:microsoft.com/office/officeart/2005/8/layout/target3"/>
    <dgm:cxn modelId="{839E67AF-506A-4412-9878-49545D731B24}" type="presParOf" srcId="{333A1088-737F-45CB-B68E-254E46348037}" destId="{AED2198E-93D5-4001-81B4-73124B309672}" srcOrd="21" destOrd="0" presId="urn:microsoft.com/office/officeart/2005/8/layout/target3"/>
    <dgm:cxn modelId="{FC324690-10D3-42D6-920D-9D94C72FA065}" type="presParOf" srcId="{333A1088-737F-45CB-B68E-254E46348037}" destId="{FC425D1D-3DF2-408E-A4F8-250CA94A450A}" srcOrd="22" destOrd="0" presId="urn:microsoft.com/office/officeart/2005/8/layout/target3"/>
    <dgm:cxn modelId="{2EA21110-47CA-438A-A05F-57D4D308742F}" type="presParOf" srcId="{333A1088-737F-45CB-B68E-254E46348037}" destId="{2CDFEC33-8C2A-49C6-B23B-FA3577B1DCE9}" srcOrd="23" destOrd="0" presId="urn:microsoft.com/office/officeart/2005/8/layout/target3"/>
    <dgm:cxn modelId="{DD8A691D-478C-4C1C-A637-609D1F42F440}" type="presParOf" srcId="{333A1088-737F-45CB-B68E-254E46348037}" destId="{70A198DD-41D2-4313-8B5B-1CF1BCF383FB}" srcOrd="24" destOrd="0" presId="urn:microsoft.com/office/officeart/2005/8/layout/target3"/>
    <dgm:cxn modelId="{61C89E0C-B841-4C03-B716-3CBABD42A04A}" type="presParOf" srcId="{333A1088-737F-45CB-B68E-254E46348037}" destId="{5C0D1B75-263C-4468-B985-565C95B9422B}" srcOrd="25" destOrd="0" presId="urn:microsoft.com/office/officeart/2005/8/layout/target3"/>
    <dgm:cxn modelId="{FE80BE44-0402-4F6B-B50E-D3F31205C0BD}" type="presParOf" srcId="{333A1088-737F-45CB-B68E-254E46348037}" destId="{A02C1AC3-4F1B-47BC-9A88-D00EAE61D85A}" srcOrd="26" destOrd="0" presId="urn:microsoft.com/office/officeart/2005/8/layout/target3"/>
    <dgm:cxn modelId="{2B4FCFBC-E8A1-4F42-A616-117861D5D347}" type="presParOf" srcId="{333A1088-737F-45CB-B68E-254E46348037}" destId="{23526C68-77CF-4757-B0E2-EC80EC09B19D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BB229-8D3B-4694-996A-96F23CF14429}">
      <dsp:nvSpPr>
        <dsp:cNvPr id="0" name=""/>
        <dsp:cNvSpPr/>
      </dsp:nvSpPr>
      <dsp:spPr>
        <a:xfrm>
          <a:off x="0" y="0"/>
          <a:ext cx="2979762" cy="297976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05CE8C-CC26-4C3E-AC11-E15060ECD759}">
      <dsp:nvSpPr>
        <dsp:cNvPr id="0" name=""/>
        <dsp:cNvSpPr/>
      </dsp:nvSpPr>
      <dsp:spPr>
        <a:xfrm>
          <a:off x="1471905" y="0"/>
          <a:ext cx="7367103" cy="29797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NÁZEV ŠKOLY:  Základní škola Hnátnice, okres Ústí nad Orlicí</a:t>
          </a:r>
          <a:endParaRPr lang="cs-CZ" sz="2000" kern="1200" dirty="0"/>
        </a:p>
      </dsp:txBody>
      <dsp:txXfrm>
        <a:off x="1471905" y="0"/>
        <a:ext cx="7367103" cy="297975"/>
      </dsp:txXfrm>
    </dsp:sp>
    <dsp:sp modelId="{D5EA2712-68D0-4098-BDE6-B295C6AB6119}">
      <dsp:nvSpPr>
        <dsp:cNvPr id="0" name=""/>
        <dsp:cNvSpPr/>
      </dsp:nvSpPr>
      <dsp:spPr>
        <a:xfrm>
          <a:off x="223481" y="297975"/>
          <a:ext cx="2532798" cy="25327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36485"/>
                <a:satOff val="-239"/>
                <a:lumOff val="409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36485"/>
                <a:satOff val="-239"/>
                <a:lumOff val="409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36485"/>
                <a:satOff val="-239"/>
                <a:lumOff val="40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F8D70D-FB57-4298-A600-D8F61B2A354A}">
      <dsp:nvSpPr>
        <dsp:cNvPr id="0" name=""/>
        <dsp:cNvSpPr/>
      </dsp:nvSpPr>
      <dsp:spPr>
        <a:xfrm>
          <a:off x="1489881" y="297975"/>
          <a:ext cx="7367103" cy="25327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36485"/>
              <a:satOff val="-239"/>
              <a:lumOff val="40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DATUM: 4.6.2011</a:t>
          </a:r>
          <a:endParaRPr lang="cs-CZ" sz="2000" kern="1200" dirty="0"/>
        </a:p>
      </dsp:txBody>
      <dsp:txXfrm>
        <a:off x="1489881" y="297975"/>
        <a:ext cx="7367103" cy="297975"/>
      </dsp:txXfrm>
    </dsp:sp>
    <dsp:sp modelId="{69684AB7-5B8D-45A5-BC2F-6AF80EB883EF}">
      <dsp:nvSpPr>
        <dsp:cNvPr id="0" name=""/>
        <dsp:cNvSpPr/>
      </dsp:nvSpPr>
      <dsp:spPr>
        <a:xfrm>
          <a:off x="432050" y="576073"/>
          <a:ext cx="2085834" cy="20858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72969"/>
                <a:satOff val="-477"/>
                <a:lumOff val="8185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72969"/>
                <a:satOff val="-477"/>
                <a:lumOff val="8185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72969"/>
                <a:satOff val="-477"/>
                <a:lumOff val="8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4736B2-18D3-4D6D-AA18-DF3F81E9E312}">
      <dsp:nvSpPr>
        <dsp:cNvPr id="0" name=""/>
        <dsp:cNvSpPr/>
      </dsp:nvSpPr>
      <dsp:spPr>
        <a:xfrm>
          <a:off x="1489881" y="595951"/>
          <a:ext cx="7367103" cy="20858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72969"/>
              <a:satOff val="-477"/>
              <a:lumOff val="81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AUTOR: Petra Koutná</a:t>
          </a:r>
          <a:endParaRPr lang="cs-CZ" sz="2000" kern="1200" dirty="0"/>
        </a:p>
      </dsp:txBody>
      <dsp:txXfrm>
        <a:off x="1489881" y="595951"/>
        <a:ext cx="7367103" cy="297975"/>
      </dsp:txXfrm>
    </dsp:sp>
    <dsp:sp modelId="{0C4087F0-2DA9-4805-A823-C8C5404FEF67}">
      <dsp:nvSpPr>
        <dsp:cNvPr id="0" name=""/>
        <dsp:cNvSpPr/>
      </dsp:nvSpPr>
      <dsp:spPr>
        <a:xfrm>
          <a:off x="670445" y="893927"/>
          <a:ext cx="1638870" cy="163887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09454"/>
                <a:satOff val="-716"/>
                <a:lumOff val="1227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45B55B-1B24-4B93-A1D4-B8021E4AC78C}">
      <dsp:nvSpPr>
        <dsp:cNvPr id="0" name=""/>
        <dsp:cNvSpPr/>
      </dsp:nvSpPr>
      <dsp:spPr>
        <a:xfrm>
          <a:off x="1489881" y="893927"/>
          <a:ext cx="7367103" cy="16388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NÁZEV</a:t>
          </a:r>
          <a:r>
            <a:rPr lang="cs-CZ" sz="2000" kern="1200" smtClean="0"/>
            <a:t>:</a:t>
          </a:r>
          <a:r>
            <a:rPr lang="cs-CZ" sz="2000" kern="1200" baseline="0" smtClean="0"/>
            <a:t> VY_32_INOVACE_05_Vznik </a:t>
          </a:r>
          <a:r>
            <a:rPr lang="cs-CZ" sz="2000" kern="1200" baseline="0" dirty="0" smtClean="0"/>
            <a:t>ČSR, T. G. Masaryk</a:t>
          </a:r>
          <a:endParaRPr lang="cs-CZ" sz="2000" kern="1200" dirty="0"/>
        </a:p>
      </dsp:txBody>
      <dsp:txXfrm>
        <a:off x="1489881" y="893927"/>
        <a:ext cx="7367103" cy="297978"/>
      </dsp:txXfrm>
    </dsp:sp>
    <dsp:sp modelId="{19974A4C-782A-40F8-BDC1-A903A52CB5DC}">
      <dsp:nvSpPr>
        <dsp:cNvPr id="0" name=""/>
        <dsp:cNvSpPr/>
      </dsp:nvSpPr>
      <dsp:spPr>
        <a:xfrm>
          <a:off x="893929" y="1191906"/>
          <a:ext cx="1191903" cy="11919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145938"/>
                <a:satOff val="-954"/>
                <a:lumOff val="1636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45938"/>
                <a:satOff val="-954"/>
                <a:lumOff val="1636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45938"/>
                <a:satOff val="-954"/>
                <a:lumOff val="163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7944D4-5DCA-4B9E-A896-D52854246E44}">
      <dsp:nvSpPr>
        <dsp:cNvPr id="0" name=""/>
        <dsp:cNvSpPr/>
      </dsp:nvSpPr>
      <dsp:spPr>
        <a:xfrm>
          <a:off x="1489881" y="1191906"/>
          <a:ext cx="7367103" cy="11919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45938"/>
              <a:satOff val="-954"/>
              <a:lumOff val="163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TÉMA SADY: Vlastivěda pro 4. a 5. </a:t>
          </a:r>
          <a:r>
            <a:rPr lang="cs-CZ" sz="2000" kern="1200" smtClean="0"/>
            <a:t>ročník</a:t>
          </a:r>
          <a:endParaRPr lang="cs-CZ" sz="2000" kern="1200" dirty="0"/>
        </a:p>
      </dsp:txBody>
      <dsp:txXfrm>
        <a:off x="1489881" y="1191906"/>
        <a:ext cx="7367103" cy="297975"/>
      </dsp:txXfrm>
    </dsp:sp>
    <dsp:sp modelId="{EB210E99-FECE-49F2-86FD-20F903E541DE}">
      <dsp:nvSpPr>
        <dsp:cNvPr id="0" name=""/>
        <dsp:cNvSpPr/>
      </dsp:nvSpPr>
      <dsp:spPr>
        <a:xfrm>
          <a:off x="1117411" y="1489881"/>
          <a:ext cx="744939" cy="74493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182423"/>
                <a:satOff val="-1193"/>
                <a:lumOff val="2046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82423"/>
                <a:satOff val="-1193"/>
                <a:lumOff val="2046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82423"/>
                <a:satOff val="-1193"/>
                <a:lumOff val="204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63512F-938D-4E07-9D5C-7B2E99ABD39E}">
      <dsp:nvSpPr>
        <dsp:cNvPr id="0" name=""/>
        <dsp:cNvSpPr/>
      </dsp:nvSpPr>
      <dsp:spPr>
        <a:xfrm>
          <a:off x="1489881" y="1489881"/>
          <a:ext cx="7367103" cy="7449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82423"/>
              <a:satOff val="-1193"/>
              <a:lumOff val="204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ČÍSLO PROJEKTU:   CZ.1.07/1.4.00/21.1871</a:t>
          </a:r>
          <a:endParaRPr lang="cs-CZ" sz="2000" kern="1200" dirty="0"/>
        </a:p>
      </dsp:txBody>
      <dsp:txXfrm>
        <a:off x="1489881" y="1489881"/>
        <a:ext cx="7367103" cy="297975"/>
      </dsp:txXfrm>
    </dsp:sp>
    <dsp:sp modelId="{8EB502EF-CA4F-4140-AFB6-D26D41E73615}">
      <dsp:nvSpPr>
        <dsp:cNvPr id="0" name=""/>
        <dsp:cNvSpPr/>
      </dsp:nvSpPr>
      <dsp:spPr>
        <a:xfrm>
          <a:off x="1340893" y="1787857"/>
          <a:ext cx="297975" cy="29797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7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04D4B4-078C-4ACF-B823-77A728483A32}">
      <dsp:nvSpPr>
        <dsp:cNvPr id="0" name=""/>
        <dsp:cNvSpPr/>
      </dsp:nvSpPr>
      <dsp:spPr>
        <a:xfrm>
          <a:off x="1489881" y="1787857"/>
          <a:ext cx="7367103" cy="29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</dsp:txBody>
      <dsp:txXfrm>
        <a:off x="1489881" y="1787857"/>
        <a:ext cx="7367103" cy="297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62C9-B3AD-4B4A-8B15-804390BD7DE8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16E1-195D-4C98-86D6-7A3A71D5E4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39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8CE6-6F5B-4E33-A7F2-CB486F89EC21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34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3DE3-8F4A-44AB-8940-399CE99C7A87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F7C-79EC-4C61-B073-C46136E241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3DE3-8F4A-44AB-8940-399CE99C7A87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F7C-79EC-4C61-B073-C46136E241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05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3DE3-8F4A-44AB-8940-399CE99C7A87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F7C-79EC-4C61-B073-C46136E241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5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3DE3-8F4A-44AB-8940-399CE99C7A87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F7C-79EC-4C61-B073-C46136E241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8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3DE3-8F4A-44AB-8940-399CE99C7A87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F7C-79EC-4C61-B073-C46136E241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0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3DE3-8F4A-44AB-8940-399CE99C7A87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F7C-79EC-4C61-B073-C46136E241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4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3DE3-8F4A-44AB-8940-399CE99C7A87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F7C-79EC-4C61-B073-C46136E241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91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3DE3-8F4A-44AB-8940-399CE99C7A87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F7C-79EC-4C61-B073-C46136E241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8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3DE3-8F4A-44AB-8940-399CE99C7A87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F7C-79EC-4C61-B073-C46136E241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10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3DE3-8F4A-44AB-8940-399CE99C7A87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F7C-79EC-4C61-B073-C46136E241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9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3DE3-8F4A-44AB-8940-399CE99C7A87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F7C-79EC-4C61-B073-C46136E241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4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63DE3-8F4A-44AB-8940-399CE99C7A87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AF7C-79EC-4C61-B073-C46136E241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98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28._%C5%99%C3%ADjen_1918.jpg" TargetMode="External"/><Relationship Id="rId2" Type="http://schemas.openxmlformats.org/officeDocument/2006/relationships/hyperlink" Target="http://cs.wikipedia.org/wiki/Soubor:%C3%96sterreich-Ungarns_Ende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Bundesarchiv_Bild_102-11965,_Karlsbad,_Pr%C3%A4sident_Thomas_G._Masaryk.jpg" TargetMode="External"/><Relationship Id="rId5" Type="http://schemas.openxmlformats.org/officeDocument/2006/relationships/hyperlink" Target="http://cs.wikipedia.org/wiki/Soubor:Tom%C3%A1%C5%A1_Garrigue_Masaryk_1925.PNG" TargetMode="External"/><Relationship Id="rId4" Type="http://schemas.openxmlformats.org/officeDocument/2006/relationships/hyperlink" Target="http://cs.wikipedia.org/wiki/Soubor:Kratky,_Frantisek_-_Kolin,_postovni_schranka_(28.10._1918)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47017526"/>
              </p:ext>
            </p:extLst>
          </p:nvPr>
        </p:nvGraphicFramePr>
        <p:xfrm>
          <a:off x="179512" y="476672"/>
          <a:ext cx="8856984" cy="297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43" y="4293096"/>
            <a:ext cx="60785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75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u="sng" dirty="0" smtClean="0"/>
              <a:t>Občané ČSR:</a:t>
            </a:r>
          </a:p>
          <a:p>
            <a:r>
              <a:rPr lang="cs-CZ" b="1" dirty="0" smtClean="0"/>
              <a:t>Češi</a:t>
            </a:r>
            <a:r>
              <a:rPr lang="cs-CZ" dirty="0" smtClean="0"/>
              <a:t> a </a:t>
            </a:r>
            <a:r>
              <a:rPr lang="cs-CZ" b="1" dirty="0" smtClean="0"/>
              <a:t>Slováci</a:t>
            </a:r>
          </a:p>
          <a:p>
            <a:r>
              <a:rPr lang="cs-CZ" dirty="0"/>
              <a:t>n</a:t>
            </a:r>
            <a:r>
              <a:rPr lang="cs-CZ" dirty="0" smtClean="0"/>
              <a:t>a území Čech a Moravy také mnoho </a:t>
            </a:r>
            <a:r>
              <a:rPr lang="cs-CZ" b="1" dirty="0" smtClean="0"/>
              <a:t>Němců </a:t>
            </a:r>
          </a:p>
          <a:p>
            <a:r>
              <a:rPr lang="cs-CZ" dirty="0" smtClean="0"/>
              <a:t>na Slovensku </a:t>
            </a:r>
            <a:r>
              <a:rPr lang="cs-CZ" b="1" dirty="0" smtClean="0"/>
              <a:t>Maďaři</a:t>
            </a:r>
          </a:p>
          <a:p>
            <a:r>
              <a:rPr lang="cs-CZ" dirty="0" smtClean="0"/>
              <a:t> Podkarpatskou Rus obývali </a:t>
            </a:r>
            <a:r>
              <a:rPr lang="cs-CZ" b="1" dirty="0" smtClean="0"/>
              <a:t>Rusíni</a:t>
            </a:r>
            <a:r>
              <a:rPr lang="cs-CZ" dirty="0" smtClean="0"/>
              <a:t> a </a:t>
            </a:r>
            <a:r>
              <a:rPr lang="cs-CZ" b="1" dirty="0" smtClean="0"/>
              <a:t>Ukrajinci</a:t>
            </a:r>
          </a:p>
          <a:p>
            <a:r>
              <a:rPr lang="cs-CZ" dirty="0" smtClean="0"/>
              <a:t> ve Slezsku měli domov i </a:t>
            </a:r>
            <a:r>
              <a:rPr lang="cs-CZ" b="1" dirty="0" smtClean="0"/>
              <a:t>Poláci</a:t>
            </a:r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471872"/>
            <a:ext cx="2232249" cy="215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1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oor Richard" pitchFamily="18" charset="0"/>
              </a:rPr>
              <a:t>Tomáš  </a:t>
            </a:r>
            <a:r>
              <a:rPr lang="cs-CZ" dirty="0" err="1" smtClean="0">
                <a:latin typeface="Poor Richard" pitchFamily="18" charset="0"/>
              </a:rPr>
              <a:t>Garigue</a:t>
            </a:r>
            <a:r>
              <a:rPr lang="cs-CZ" dirty="0" smtClean="0">
                <a:latin typeface="Poor Richard" pitchFamily="18" charset="0"/>
              </a:rPr>
              <a:t>  Masaryk</a:t>
            </a:r>
            <a:endParaRPr lang="cs-CZ" dirty="0">
              <a:latin typeface="Poor Richar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45782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08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r>
              <a:rPr lang="cs-CZ" dirty="0" smtClean="0"/>
              <a:t>Stal se prvním prezidentem ČSR. (Zvolen byl ještě třikrát.)</a:t>
            </a:r>
          </a:p>
          <a:p>
            <a:r>
              <a:rPr lang="cs-CZ" dirty="0" smtClean="0"/>
              <a:t>Byl to vzdělaný a čestný člověk.</a:t>
            </a:r>
          </a:p>
          <a:p>
            <a:r>
              <a:rPr lang="cs-CZ" dirty="0" smtClean="0"/>
              <a:t>Byl oblíbený mezi obyčejnými lidmi.</a:t>
            </a:r>
          </a:p>
          <a:p>
            <a:r>
              <a:rPr lang="cs-CZ" dirty="0" smtClean="0"/>
              <a:t>Nazývali ho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„tatíčkem“.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38672"/>
            <a:ext cx="4818112" cy="324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4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8579296" cy="6552728"/>
          </a:xfrm>
        </p:spPr>
        <p:txBody>
          <a:bodyPr/>
          <a:lstStyle/>
          <a:p>
            <a:r>
              <a:rPr lang="cs-CZ" sz="2800" b="1" dirty="0" smtClean="0"/>
              <a:t>Kdy vznikla ČSR?</a:t>
            </a:r>
          </a:p>
          <a:p>
            <a:r>
              <a:rPr lang="cs-CZ" sz="2800" b="1" dirty="0" smtClean="0"/>
              <a:t>	</a:t>
            </a:r>
            <a:endParaRPr lang="cs-CZ" sz="2800" b="1" dirty="0"/>
          </a:p>
          <a:p>
            <a:endParaRPr lang="cs-CZ" sz="2800" b="1" dirty="0" smtClean="0"/>
          </a:p>
          <a:p>
            <a:r>
              <a:rPr lang="cs-CZ" sz="2800" b="1" dirty="0" smtClean="0"/>
              <a:t>Žili v ČSR i Rakušané?</a:t>
            </a:r>
          </a:p>
          <a:p>
            <a:endParaRPr lang="cs-CZ" sz="2800" b="1" dirty="0"/>
          </a:p>
          <a:p>
            <a:endParaRPr lang="cs-CZ" sz="2800" b="1" dirty="0" smtClean="0"/>
          </a:p>
          <a:p>
            <a:r>
              <a:rPr lang="cs-CZ" sz="2800" b="1" dirty="0" smtClean="0"/>
              <a:t>Zkratka jmen Masaryka je	</a:t>
            </a:r>
          </a:p>
          <a:p>
            <a:endParaRPr lang="cs-CZ" sz="2800" b="1" dirty="0"/>
          </a:p>
          <a:p>
            <a:endParaRPr lang="cs-CZ" sz="2800" b="1" dirty="0" smtClean="0"/>
          </a:p>
          <a:p>
            <a:r>
              <a:rPr lang="cs-CZ" sz="2800" b="1" dirty="0" smtClean="0"/>
              <a:t>Bylo Slovensko součástí ČSR? 	</a:t>
            </a:r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800" b="1" dirty="0"/>
          </a:p>
          <a:p>
            <a:pPr marL="0" indent="0">
              <a:buNone/>
            </a:pPr>
            <a:endParaRPr lang="cs-CZ" sz="2800" b="1" dirty="0" smtClean="0"/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191299" y="5229200"/>
            <a:ext cx="1569270" cy="1327489"/>
            <a:chOff x="691021" y="1876191"/>
            <a:chExt cx="1569270" cy="1327489"/>
          </a:xfrm>
        </p:grpSpPr>
        <p:pic>
          <p:nvPicPr>
            <p:cNvPr id="6146" name="Picture 2" descr="C:\Documents and Settings\Administrator\Local Settings\Temporary Internet Files\Content.IE5\0490F8HP\MC90012919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21" y="1876191"/>
              <a:ext cx="1569270" cy="1327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1284334" y="2118286"/>
              <a:ext cx="8566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ANO</a:t>
              </a:r>
              <a:endParaRPr lang="cs-CZ" sz="2400" b="1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2003918" y="5254506"/>
            <a:ext cx="1566863" cy="1328737"/>
            <a:chOff x="2627784" y="1915583"/>
            <a:chExt cx="1566863" cy="132873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915583"/>
              <a:ext cx="1566863" cy="132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3326050" y="2132149"/>
              <a:ext cx="8566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NE</a:t>
              </a:r>
              <a:endParaRPr lang="cs-CZ" sz="2400" b="1" dirty="0"/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" r="5139" b="1346"/>
          <a:stretch/>
        </p:blipFill>
        <p:spPr bwMode="auto">
          <a:xfrm>
            <a:off x="7096802" y="4208234"/>
            <a:ext cx="190800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495506"/>
            <a:ext cx="1494854" cy="126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68" y="557152"/>
            <a:ext cx="1512317" cy="126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r="-10386"/>
          <a:stretch/>
        </p:blipFill>
        <p:spPr bwMode="auto">
          <a:xfrm>
            <a:off x="5245901" y="4208235"/>
            <a:ext cx="2079625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76147"/>
            <a:ext cx="1422847" cy="120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2069796"/>
            <a:ext cx="1440084" cy="12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6802" y="1426180"/>
            <a:ext cx="19081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9" y="3641865"/>
            <a:ext cx="1452140" cy="122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02" r="6502"/>
          <a:stretch/>
        </p:blipFill>
        <p:spPr bwMode="auto">
          <a:xfrm>
            <a:off x="5115602" y="1452955"/>
            <a:ext cx="1981200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61736"/>
            <a:ext cx="1422847" cy="120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49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18864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2"/>
              </a:rPr>
              <a:t>http://cs.wikipedia.org/wiki/Soubor:%C3%96sterreich-Ungarns_Ende.png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http://cs.wikipedia.org/wiki/Soubor:28._%C5%99%C3%ADjen_1918.jpg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http://cs.wikipedia.org/wiki/Soubor:Kratky,_Frantisek_-_Kolin,_postovni_schranka_%2828.10._1918%29.jpg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http://cs.wikipedia.org/wiki/Soubor:Tom%C3%A1%C5%A1_Garrigue_Masaryk_1925.PNG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http://cs.wikipedia.org/wiki/Soubor:Bundesarchiv_Bild_102-11965,_Karlsbad,_Pr%C3%A4sident_Thomas_G._Masaryk.jpg</a:t>
            </a:r>
            <a:endParaRPr lang="cs-CZ" dirty="0" smtClean="0"/>
          </a:p>
          <a:p>
            <a:r>
              <a:rPr lang="cs-CZ" dirty="0" smtClean="0"/>
              <a:t>Vlastní galerie obrázků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3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980728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ANOTACE:</a:t>
            </a:r>
          </a:p>
          <a:p>
            <a:endParaRPr lang="cs-CZ" sz="2000" dirty="0" smtClean="0"/>
          </a:p>
          <a:p>
            <a:r>
              <a:rPr lang="cs-CZ" sz="2000" dirty="0" smtClean="0"/>
              <a:t>Žáci se dovídají informace o konci 1. světové války, o důsledcích rozpadu Rakouska-Uherska</a:t>
            </a:r>
            <a:r>
              <a:rPr lang="cs-CZ" sz="2000" dirty="0"/>
              <a:t> </a:t>
            </a:r>
            <a:r>
              <a:rPr lang="cs-CZ" sz="2000" dirty="0" smtClean="0"/>
              <a:t>a  vzniku ČSR. Mají k dispozici základní údaje o novém státě.  Jsou seznámeni s osobou T. G. Masaryka. V závěru si své nově nabyté vědomosti ověří v několika úkolech.</a:t>
            </a:r>
          </a:p>
        </p:txBody>
      </p:sp>
    </p:spTree>
    <p:extLst>
      <p:ext uri="{BB962C8B-B14F-4D97-AF65-F5344CB8AC3E}">
        <p14:creationId xmlns:p14="http://schemas.microsoft.com/office/powerpoint/2010/main" val="12533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Poor Richard" pitchFamily="18" charset="0"/>
              </a:rPr>
              <a:t>Vznik  Československé republiky, </a:t>
            </a:r>
            <a:br>
              <a:rPr lang="cs-CZ" b="1" dirty="0" smtClean="0">
                <a:latin typeface="Poor Richard" pitchFamily="18" charset="0"/>
              </a:rPr>
            </a:br>
            <a:r>
              <a:rPr lang="cs-CZ" b="1" dirty="0" smtClean="0">
                <a:latin typeface="Poor Richard" pitchFamily="18" charset="0"/>
              </a:rPr>
              <a:t>T. G. Masaryk</a:t>
            </a:r>
            <a:endParaRPr lang="cs-CZ" b="1" dirty="0">
              <a:latin typeface="Poor Richar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15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Poor Richard" pitchFamily="18" charset="0"/>
              </a:rPr>
              <a:t>Konec války</a:t>
            </a:r>
            <a:endParaRPr lang="cs-CZ" b="1" dirty="0">
              <a:latin typeface="Poor Richar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 skončením 1. světové války 1918 se  začalo Rakousko-Uhersko rozpadat.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2056"/>
            <a:ext cx="6143350" cy="380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3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 smtClean="0"/>
              <a:t>Stejně jako politici jiných zemí i čeští politici začali vystupovat za osamostatnění českých zemí.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Profesor Masaryk se dohodl v USA se zástupci Slováků na vytvoření společného státu.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11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dirty="0" smtClean="0">
                <a:latin typeface="Poor Richard" pitchFamily="18" charset="0"/>
              </a:rPr>
              <a:t>Vznik  ČSR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/>
              <a:t>Poté, co Masaryk odeslal zprávu o dohodě                z USA do Prahy, došlo zde </a:t>
            </a:r>
            <a:r>
              <a:rPr lang="cs-CZ" b="1" dirty="0" smtClean="0"/>
              <a:t>28. října 1918                </a:t>
            </a:r>
            <a:r>
              <a:rPr lang="cs-CZ" dirty="0" smtClean="0"/>
              <a:t>na Václavském náměstí k manifestaci.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137075" cy="377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82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/>
          <a:lstStyle/>
          <a:p>
            <a:r>
              <a:rPr lang="cs-CZ" dirty="0" smtClean="0"/>
              <a:t>Čeští politici převzali moc.</a:t>
            </a:r>
          </a:p>
          <a:p>
            <a:r>
              <a:rPr lang="cs-CZ" dirty="0" smtClean="0"/>
              <a:t>Lidé strhávali znaky nenáviděného                 </a:t>
            </a:r>
            <a:r>
              <a:rPr lang="cs-CZ" dirty="0" err="1" smtClean="0"/>
              <a:t>Rakouska</a:t>
            </a:r>
            <a:r>
              <a:rPr lang="cs-CZ" dirty="0" smtClean="0"/>
              <a:t>-Uherska.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Vznikla Československá republika.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93742"/>
            <a:ext cx="4310608" cy="290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8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oor Richard" pitchFamily="18" charset="0"/>
              </a:rPr>
              <a:t>ČSR demokratickým státem</a:t>
            </a:r>
            <a:endParaRPr lang="cs-CZ" dirty="0">
              <a:latin typeface="Poor Richar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Československá republika se skládala                    ze 4 zemí:</a:t>
            </a:r>
          </a:p>
          <a:p>
            <a:r>
              <a:rPr lang="cs-CZ" b="1" dirty="0" smtClean="0"/>
              <a:t>Čechy</a:t>
            </a:r>
            <a:r>
              <a:rPr lang="cs-CZ" dirty="0" smtClean="0"/>
              <a:t> (hlavní město Praha)</a:t>
            </a:r>
          </a:p>
          <a:p>
            <a:r>
              <a:rPr lang="cs-CZ" b="1" dirty="0" smtClean="0"/>
              <a:t>Morava</a:t>
            </a:r>
            <a:r>
              <a:rPr lang="cs-CZ" dirty="0" smtClean="0"/>
              <a:t> a </a:t>
            </a:r>
            <a:r>
              <a:rPr lang="cs-CZ" b="1" dirty="0" smtClean="0"/>
              <a:t>Slezsko</a:t>
            </a:r>
            <a:r>
              <a:rPr lang="cs-CZ" dirty="0" smtClean="0"/>
              <a:t> (</a:t>
            </a:r>
            <a:r>
              <a:rPr lang="cs-CZ" dirty="0"/>
              <a:t>B</a:t>
            </a:r>
            <a:r>
              <a:rPr lang="cs-CZ" dirty="0" smtClean="0"/>
              <a:t>rno)</a:t>
            </a:r>
          </a:p>
          <a:p>
            <a:r>
              <a:rPr lang="cs-CZ" b="1" dirty="0" smtClean="0"/>
              <a:t>Slovensko</a:t>
            </a:r>
            <a:r>
              <a:rPr lang="cs-CZ" dirty="0" smtClean="0"/>
              <a:t> (Bratislava)</a:t>
            </a:r>
          </a:p>
          <a:p>
            <a:r>
              <a:rPr lang="cs-CZ" b="1" dirty="0" smtClean="0"/>
              <a:t>Podkarpatská Rus </a:t>
            </a:r>
            <a:r>
              <a:rPr lang="cs-CZ" dirty="0" smtClean="0"/>
              <a:t>(Užhorod)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5"/>
            <a:ext cx="37623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7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oor Richard" pitchFamily="18" charset="0"/>
              </a:rPr>
              <a:t>Občané ČSR</a:t>
            </a:r>
            <a:endParaRPr lang="cs-CZ" dirty="0">
              <a:latin typeface="Poor Richar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Základem státu se stala nová </a:t>
            </a:r>
            <a:r>
              <a:rPr lang="cs-CZ" b="1" dirty="0" smtClean="0"/>
              <a:t>ústava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Zaváděla </a:t>
            </a:r>
            <a:r>
              <a:rPr lang="cs-CZ" b="1" dirty="0" smtClean="0"/>
              <a:t>rovnoprávnost</a:t>
            </a:r>
            <a:r>
              <a:rPr lang="cs-CZ" dirty="0" smtClean="0"/>
              <a:t> </a:t>
            </a:r>
            <a:r>
              <a:rPr lang="cs-CZ" b="1" dirty="0" smtClean="0"/>
              <a:t>všech občanů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Také ženy dosáhly plné rovnoprávnosti s muži.</a:t>
            </a:r>
          </a:p>
        </p:txBody>
      </p:sp>
    </p:spTree>
    <p:extLst>
      <p:ext uri="{BB962C8B-B14F-4D97-AF65-F5344CB8AC3E}">
        <p14:creationId xmlns:p14="http://schemas.microsoft.com/office/powerpoint/2010/main" val="24461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348</Words>
  <Application>Microsoft Office PowerPoint</Application>
  <PresentationFormat>Předvádění na obrazovce (4:3)</PresentationFormat>
  <Paragraphs>78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Poor Richard</vt:lpstr>
      <vt:lpstr>Motiv systému Office</vt:lpstr>
      <vt:lpstr>Prezentace aplikace PowerPoint</vt:lpstr>
      <vt:lpstr>Prezentace aplikace PowerPoint</vt:lpstr>
      <vt:lpstr>Vznik  Československé republiky,  T. G. Masaryk</vt:lpstr>
      <vt:lpstr>Konec války</vt:lpstr>
      <vt:lpstr>Prezentace aplikace PowerPoint</vt:lpstr>
      <vt:lpstr>Vznik  ČSR</vt:lpstr>
      <vt:lpstr>Prezentace aplikace PowerPoint</vt:lpstr>
      <vt:lpstr>ČSR demokratickým státem</vt:lpstr>
      <vt:lpstr>Občané ČSR</vt:lpstr>
      <vt:lpstr>Prezentace aplikace PowerPoint</vt:lpstr>
      <vt:lpstr>Tomáš  Garigue  Masaryk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a vývoj Československé republiky, T. G. Masaryk</dc:title>
  <dc:creator>a</dc:creator>
  <cp:lastModifiedBy>Bedrna, Tomáš</cp:lastModifiedBy>
  <cp:revision>16</cp:revision>
  <dcterms:created xsi:type="dcterms:W3CDTF">2011-06-04T15:33:37Z</dcterms:created>
  <dcterms:modified xsi:type="dcterms:W3CDTF">2020-11-02T11:31:33Z</dcterms:modified>
</cp:coreProperties>
</file>